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78" r:id="rId3"/>
    <p:sldId id="379" r:id="rId4"/>
    <p:sldId id="380" r:id="rId5"/>
    <p:sldId id="381" r:id="rId6"/>
    <p:sldId id="383" r:id="rId7"/>
    <p:sldId id="384" r:id="rId8"/>
    <p:sldId id="385" r:id="rId9"/>
    <p:sldId id="386" r:id="rId10"/>
    <p:sldId id="387" r:id="rId11"/>
    <p:sldId id="382" r:id="rId12"/>
    <p:sldId id="3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/>
    <p:restoredTop sz="94672"/>
  </p:normalViewPr>
  <p:slideViewPr>
    <p:cSldViewPr snapToGrid="0">
      <p:cViewPr varScale="1">
        <p:scale>
          <a:sx n="95" d="100"/>
          <a:sy n="95" d="100"/>
        </p:scale>
        <p:origin x="1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0125-E385-D83D-662F-80A31B955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4406C-C7B3-4A06-9DD9-68C479271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23A4-22CB-69A3-6D94-588308EE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CB6F-961D-5B31-2F48-DC35B0DD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2B85-E1B4-87DD-72DF-9E09AB45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435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E996-717D-955C-D052-98D9FD9E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976D6-E22A-BADD-6E79-5E082ABF3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CC891-D2E7-1BC2-E640-34D2888D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FF58-FF1D-F63F-C310-B95569BD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766CD-0DE6-C716-EFAD-DB9FE47D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77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DFBFB-1861-3591-1B2D-588F1DECB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293B0-E985-36D2-5F3E-114A688E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1512-964C-C3A4-DB33-0CBF6C7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11D7-6228-1503-32DB-D7B0AD07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F77EA-3BC4-9393-832E-9CF71A5D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61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624A-78B0-1777-003C-3B964DB2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40DE-1819-B0B7-593D-62FDF5A2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FC9E-86A3-B161-4743-0F423814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87CD-96F2-0072-C8A6-4AF1EEBE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8DCF-4569-4E54-4136-6BDBF5F3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37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63F7-221E-1279-6BA2-CA1D6D61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753AF-C9C5-3F15-87B9-3CF5644F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AB56-213D-3299-6C54-4985BB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4E85B-B3D8-6DE5-B4A9-178672DF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E10AE-12F5-BF33-AD1F-64FACC90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1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DC32-9B3C-F24F-756E-6CC9B158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36DB-2EAF-B237-7B5F-CC5E60B57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8876-D279-B266-7247-310638EA1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8926F-84A4-57EF-7C4D-29CFED6B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3E74B-4395-A5B1-82B1-A4DDBFAC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91235-08D3-DC39-5510-95D7EC4E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6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DD04-DEBF-3B6C-1DEF-A3D02AAF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A149D-B88B-D881-E67A-ED663B1D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DCDC-CFA3-D08E-E478-D0095076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CFCA9-1A1F-8889-71BD-06A1EA2D8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039D4-3396-C1E8-CB9A-A42D7F199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0163C-8026-C7DD-CAEB-0C8301B2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A59A0-6850-7287-FA2D-73FA4712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B0EAE-A7F9-80D4-557D-DBDE70BD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03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6E05-0B6C-9651-B7CA-4692B717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A68B4-E94A-9B09-3008-F8F306E0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BDB84-D0AD-8451-C525-D7C45CC6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60AAD-21C2-B92E-54DC-0E45701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1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76541-9887-25D5-C327-E4BCE7DE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FE594-DB08-51FE-FC13-2DBA805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990C-D89C-9A5A-8063-A21D409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03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5A17-5931-3806-4462-6290D8EE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031C-B3FA-EE52-493F-CAC2C315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48C5D-D807-BC7E-65F9-628014577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F968-00AB-A97B-98DE-501CA37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C7DD-EB6E-B3F8-E5F1-0B1B4B5A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FB35-931A-FCA6-1016-D3F00CF8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407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E658-B1F7-14D4-76D3-EEB31620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724D6-AF25-C48C-B1C6-F5C7CAC3C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EDD0B-E919-8F1B-1134-1C21AA160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A61C2-CC56-3CD2-A9C8-744960E4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95F1-BA6C-96A6-89E1-A979EAE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820C9-AC5B-4A9E-12C1-1AF3963F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652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346BF-CBEB-F193-9A20-B7565E61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3456-4978-259F-03B2-A703A12C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4B4C-0181-5C83-4A0D-765053858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87801-B2A9-48F3-993F-A5EECD81C4E9}" type="datetimeFigureOut">
              <a:rPr lang="en-SG" smtClean="0"/>
              <a:t>30/9/22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0E786-B802-92AA-5B0B-24605B331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68873-3A4D-9A17-8F35-EA0AB37AD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5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antconnect.com/docs/live-trading/overview?ref=tow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04B-C5DA-2594-44C7-69DAC520A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Deployment – Live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B2F8-B8A0-958F-B8B7-47DE82D1F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878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44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69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4482-3EED-BF2B-BB54-5351E3CEA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476"/>
            <a:ext cx="10515600" cy="5693487"/>
          </a:xfrm>
        </p:spPr>
        <p:txBody>
          <a:bodyPr/>
          <a:lstStyle/>
          <a:p>
            <a:r>
              <a:rPr lang="en-US" dirty="0"/>
              <a:t>Live Trading Docs:</a:t>
            </a:r>
            <a:br>
              <a:rPr lang="en-US" dirty="0"/>
            </a:br>
            <a:r>
              <a:rPr lang="en-US" dirty="0">
                <a:hlinkClick r:id="rId2"/>
              </a:rPr>
              <a:t>https://www.quantconnect.com/docs/live-trading/overview?ref=towm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D9F590-2794-D5FE-15C7-6ADC7397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97000"/>
            <a:ext cx="7772400" cy="39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2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CDB6D4-62FB-10C2-9CC2-1686CDB8B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29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FA5940-AF86-5512-F460-CC390116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19" y="329048"/>
            <a:ext cx="9924562" cy="61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24428902-A4E7-3296-4D0D-305E1FC7E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06" y="399425"/>
            <a:ext cx="8801588" cy="60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C377CD6-6254-F939-D18A-F682566C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00" y="763709"/>
            <a:ext cx="10133600" cy="53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456F73-ADD9-7980-5EE0-6A88DC87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82" y="508488"/>
            <a:ext cx="10296235" cy="58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8DE444-B155-9111-723F-3E8EE6F9F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5" y="139645"/>
            <a:ext cx="11693770" cy="65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A0972A-6A5C-7207-FBA3-B67F3107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1975"/>
            <a:ext cx="7772400" cy="38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26</Words>
  <Application>Microsoft Macintosh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Deployment – Live Trading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Xi</dc:creator>
  <cp:lastModifiedBy>Yang, Xi</cp:lastModifiedBy>
  <cp:revision>100</cp:revision>
  <dcterms:created xsi:type="dcterms:W3CDTF">2022-09-18T12:30:57Z</dcterms:created>
  <dcterms:modified xsi:type="dcterms:W3CDTF">2022-09-30T05:43:58Z</dcterms:modified>
</cp:coreProperties>
</file>